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handoutMasterIdLst>
    <p:handoutMasterId r:id="rId30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9" r:id="rId17"/>
    <p:sldId id="303" r:id="rId18"/>
    <p:sldId id="304" r:id="rId19"/>
    <p:sldId id="305" r:id="rId20"/>
    <p:sldId id="312" r:id="rId21"/>
    <p:sldId id="302" r:id="rId22"/>
    <p:sldId id="295" r:id="rId23"/>
    <p:sldId id="306" r:id="rId24"/>
    <p:sldId id="308" r:id="rId25"/>
    <p:sldId id="311" r:id="rId26"/>
    <p:sldId id="314" r:id="rId27"/>
    <p:sldId id="286" r:id="rId2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6" autoAdjust="0"/>
    <p:restoredTop sz="87460" autoAdjust="0"/>
  </p:normalViewPr>
  <p:slideViewPr>
    <p:cSldViewPr snapToGrid="0" snapToObjects="1">
      <p:cViewPr>
        <p:scale>
          <a:sx n="250" d="100"/>
          <a:sy n="250" d="100"/>
        </p:scale>
        <p:origin x="720" y="368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2EB011-081E-0F44-90F2-EFCDBA32EAA6}" type="pres">
      <dgm:prSet presAssocID="{CA6928B7-E291-794B-ACD9-E1BDAF132E2C}" presName="sibTrans" presStyleLbl="sibTrans1D1" presStyleIdx="0" presStyleCnt="6"/>
      <dgm:spPr/>
      <dgm:t>
        <a:bodyPr/>
        <a:lstStyle/>
        <a:p>
          <a:endParaRPr lang="en-GB"/>
        </a:p>
      </dgm:t>
    </dgm:pt>
    <dgm:pt modelId="{AC66CBC6-9FF9-5F42-9D31-516DD27C1D5E}" type="pres">
      <dgm:prSet presAssocID="{CA6928B7-E291-794B-ACD9-E1BDAF132E2C}" presName="connectorText" presStyleLbl="sibTrans1D1" presStyleIdx="0" presStyleCnt="6"/>
      <dgm:spPr/>
      <dgm:t>
        <a:bodyPr/>
        <a:lstStyle/>
        <a:p>
          <a:endParaRPr lang="en-GB"/>
        </a:p>
      </dgm:t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FC6891-3841-9748-8112-69F70E9670FA}" type="pres">
      <dgm:prSet presAssocID="{21CF1DF3-F491-074B-8E92-4D11E809D868}" presName="sibTrans" presStyleLbl="sibTrans1D1" presStyleIdx="1" presStyleCnt="6"/>
      <dgm:spPr/>
      <dgm:t>
        <a:bodyPr/>
        <a:lstStyle/>
        <a:p>
          <a:endParaRPr lang="en-GB"/>
        </a:p>
      </dgm:t>
    </dgm:pt>
    <dgm:pt modelId="{6A1A8E10-C5CA-3146-9E5B-E641A332893E}" type="pres">
      <dgm:prSet presAssocID="{21CF1DF3-F491-074B-8E92-4D11E809D868}" presName="connectorText" presStyleLbl="sibTrans1D1" presStyleIdx="1" presStyleCnt="6"/>
      <dgm:spPr/>
      <dgm:t>
        <a:bodyPr/>
        <a:lstStyle/>
        <a:p>
          <a:endParaRPr lang="en-GB"/>
        </a:p>
      </dgm:t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4AE2AF-F131-274F-A422-0ACA27B997A4}" type="pres">
      <dgm:prSet presAssocID="{50C898E1-3ED7-7743-9882-EE28F96D39B9}" presName="sibTrans" presStyleLbl="sibTrans1D1" presStyleIdx="2" presStyleCnt="6"/>
      <dgm:spPr/>
      <dgm:t>
        <a:bodyPr/>
        <a:lstStyle/>
        <a:p>
          <a:endParaRPr lang="en-GB"/>
        </a:p>
      </dgm:t>
    </dgm:pt>
    <dgm:pt modelId="{7109D2BA-193C-0045-A66F-69F9AFDEC268}" type="pres">
      <dgm:prSet presAssocID="{50C898E1-3ED7-7743-9882-EE28F96D39B9}" presName="connectorText" presStyleLbl="sibTrans1D1" presStyleIdx="2" presStyleCnt="6"/>
      <dgm:spPr/>
      <dgm:t>
        <a:bodyPr/>
        <a:lstStyle/>
        <a:p>
          <a:endParaRPr lang="en-GB"/>
        </a:p>
      </dgm:t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6A910-3D2F-854D-9735-5BF2BBA2B2E2}" type="pres">
      <dgm:prSet presAssocID="{CD8A7774-0122-7F42-8510-417A96B11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E24F4ECD-72FA-C448-9092-D67692F182A3}" type="pres">
      <dgm:prSet presAssocID="{CD8A7774-0122-7F42-8510-417A96B11EFE}" presName="connectorText" presStyleLbl="sibTrans1D1" presStyleIdx="3" presStyleCnt="6"/>
      <dgm:spPr/>
      <dgm:t>
        <a:bodyPr/>
        <a:lstStyle/>
        <a:p>
          <a:endParaRPr lang="en-GB"/>
        </a:p>
      </dgm:t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288AB-78A7-6947-A6D1-003690D5A90D}" type="pres">
      <dgm:prSet presAssocID="{E7C5CD71-0E98-F249-9239-E056C929234F}" presName="sibTrans" presStyleLbl="sibTrans1D1" presStyleIdx="4" presStyleCnt="6"/>
      <dgm:spPr/>
      <dgm:t>
        <a:bodyPr/>
        <a:lstStyle/>
        <a:p>
          <a:endParaRPr lang="en-GB"/>
        </a:p>
      </dgm:t>
    </dgm:pt>
    <dgm:pt modelId="{FB22AFC9-5964-C14C-AE8D-FF209175287B}" type="pres">
      <dgm:prSet presAssocID="{E7C5CD71-0E98-F249-9239-E056C929234F}" presName="connectorText" presStyleLbl="sibTrans1D1" presStyleIdx="4" presStyleCnt="6"/>
      <dgm:spPr/>
      <dgm:t>
        <a:bodyPr/>
        <a:lstStyle/>
        <a:p>
          <a:endParaRPr lang="en-GB"/>
        </a:p>
      </dgm:t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3DDECF-828B-4D46-BE56-090173E7C320}" type="pres">
      <dgm:prSet presAssocID="{8DB8F359-E782-9448-B21E-533F6B66357F}" presName="sibTrans" presStyleLbl="sibTrans1D1" presStyleIdx="5" presStyleCnt="6"/>
      <dgm:spPr/>
      <dgm:t>
        <a:bodyPr/>
        <a:lstStyle/>
        <a:p>
          <a:endParaRPr lang="en-GB"/>
        </a:p>
      </dgm:t>
    </dgm:pt>
    <dgm:pt modelId="{4ECE4184-DC8F-A04E-B477-CD24AEE2B575}" type="pres">
      <dgm:prSet presAssocID="{8DB8F359-E782-9448-B21E-533F6B66357F}" presName="connectorText" presStyleLbl="sibTrans1D1" presStyleIdx="5" presStyleCnt="6"/>
      <dgm:spPr/>
      <dgm:t>
        <a:bodyPr/>
        <a:lstStyle/>
        <a:p>
          <a:endParaRPr lang="en-GB"/>
        </a:p>
      </dgm:t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Christoph K.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Tests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Dokumentation </a:t>
          </a:r>
          <a:endParaRPr sz="15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Christoph S.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Entwicklung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Projektleitung</a:t>
          </a:r>
          <a:endParaRPr sz="15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Ingo S.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Entwicklung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 smtClean="0"/>
            <a:t>Mockups</a:t>
          </a:r>
          <a:endParaRPr sz="15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Matthias R.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Dokumentation 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Design</a:t>
          </a:r>
          <a:endParaRPr sz="15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Sagen wie viel Zeit</a:t>
            </a:r>
            <a:r>
              <a:rPr lang="de-DE" altLang="de-DE" baseline="0" dirty="0" smtClean="0"/>
              <a:t> man reingesteckt hat?</a:t>
            </a: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14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time!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em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8.png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7" Type="http://schemas.openxmlformats.org/officeDocument/2006/relationships/image" Target="../media/image18.tiff"/><Relationship Id="rId8" Type="http://schemas.openxmlformats.org/officeDocument/2006/relationships/image" Target="../media/image19.emf"/><Relationship Id="rId9" Type="http://schemas.openxmlformats.org/officeDocument/2006/relationships/image" Target="../media/image20.tiff"/><Relationship Id="rId10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- Aufgabenverteilung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29296"/>
            <a:ext cx="5555871" cy="3697288"/>
          </a:xfrm>
          <a:prstGeom prst="rect">
            <a:avLst/>
          </a:prstGeom>
        </p:spPr>
      </p:pic>
      <p:sp>
        <p:nvSpPr>
          <p:cNvPr id="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3" y="1"/>
            <a:ext cx="772907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94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4384040"/>
            <a:ext cx="2057400" cy="75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5231"/>
            <a:ext cx="6771640" cy="5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  <a:endParaRPr lang="de-DE" sz="2000" dirty="0" smtClean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644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79" y="173238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613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629" y="240194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29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 smtClean="0">
                <a:solidFill>
                  <a:srgbClr val="002350"/>
                </a:solidFill>
              </a:rPr>
              <a:t>Mockups</a:t>
            </a: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Zusammenfassung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98" y="512216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Jährliche 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Bild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502"/>
            <a:ext cx="3603544" cy="1685642"/>
          </a:xfrm>
          <a:prstGeom prst="rect">
            <a:avLst/>
          </a:prstGeom>
        </p:spPr>
      </p:pic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603</Words>
  <Application>Microsoft Macintosh PowerPoint</Application>
  <PresentationFormat>Bildschirmpräsentation (16:9)</PresentationFormat>
  <Paragraphs>189</Paragraphs>
  <Slides>26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Palatino Linotype</vt:lpstr>
      <vt:lpstr>Roboto Condensed</vt:lpstr>
      <vt:lpstr>Arial</vt:lpstr>
      <vt:lpstr>Calibri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christoph.staudt</cp:lastModifiedBy>
  <cp:revision>441</cp:revision>
  <cp:lastPrinted>2017-04-12T09:06:57Z</cp:lastPrinted>
  <dcterms:created xsi:type="dcterms:W3CDTF">2017-03-23T10:34:48Z</dcterms:created>
  <dcterms:modified xsi:type="dcterms:W3CDTF">2017-12-10T18:50:09Z</dcterms:modified>
</cp:coreProperties>
</file>